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9747CBA-224D-4D55-A832-32C4B14AA32B}">
  <a:tblStyle styleId="{E9747CBA-224D-4D55-A832-32C4B14AA3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100683fc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100683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0100683f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0100683f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0b0218d8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0b0218d8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0100683fc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0100683f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0100683f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0100683f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0b62f5f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0b62f5f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0100683f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0100683f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0100683f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0100683f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0100683f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0100683f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hyperlink" Target="https://7c73fj8glz9yi59c-26746323018.shopifypreview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55CC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5974875" y="2205950"/>
            <a:ext cx="3169200" cy="180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type="ctrTitle"/>
          </p:nvPr>
        </p:nvSpPr>
        <p:spPr>
          <a:xfrm>
            <a:off x="2371725" y="63187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Shopify Grupp  projekt </a:t>
            </a:r>
            <a:endParaRPr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447917" y="36776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WUE19: Byung Guk Kim, </a:t>
            </a:r>
            <a:br>
              <a:rPr lang="en" sz="11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Matthanaporn Olsson, </a:t>
            </a:r>
            <a:br>
              <a:rPr lang="en" sz="11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Raymond Jones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2442892" y="24818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Varumäkenamn: </a:t>
            </a:r>
            <a:endParaRPr sz="11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RENT-it</a:t>
            </a:r>
            <a:endParaRPr sz="48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Tjänst: Hyra ut gadget och fordon</a:t>
            </a:r>
            <a:endParaRPr b="1" sz="11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575" y="2440125"/>
            <a:ext cx="2390275" cy="133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175" y="2257100"/>
            <a:ext cx="2888600" cy="17046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9000" fadeDir="5400012" kx="0" rotWithShape="0" algn="bl" stA="43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Listor av kategorier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FORDON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T.ex. Motorcyklar, personbilar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SPORT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T.ex. vinter utrustningar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FRITDSINTRESSE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T.ex. Verktyg till trädården, din favorit hobby, drönare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51" name="Google Shape;151;p2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0" l="2588" r="2597" t="0"/>
          <a:stretch/>
        </p:blipFill>
        <p:spPr>
          <a:xfrm>
            <a:off x="0" y="0"/>
            <a:ext cx="914399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Betalning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RENT-it  har flera alternativ av betalningssätt som kunder kan välja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Om kunder vill göra betalningen via hemsidan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Kreditkort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KLARNA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SWISH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Om kunder vill betala på plats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Alla alternativ som ovanför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Kontant	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5586" l="0" r="0" t="559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Prisplan : SPORT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65" name="Google Shape;165;p24"/>
          <p:cNvGrpSpPr/>
          <p:nvPr/>
        </p:nvGrpSpPr>
        <p:grpSpPr>
          <a:xfrm>
            <a:off x="7271956" y="3026580"/>
            <a:ext cx="1721638" cy="1974606"/>
            <a:chOff x="6803275" y="395363"/>
            <a:chExt cx="2212050" cy="2537076"/>
          </a:xfrm>
        </p:grpSpPr>
        <p:pic>
          <p:nvPicPr>
            <p:cNvPr id="166" name="Google Shape;16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67" name="Google Shape;167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obs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Priset kan variera. Det beror på säsongen och behovet.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aphicFrame>
        <p:nvGraphicFramePr>
          <p:cNvPr id="169" name="Google Shape;169;p24"/>
          <p:cNvGraphicFramePr/>
          <p:nvPr/>
        </p:nvGraphicFramePr>
        <p:xfrm>
          <a:off x="564500" y="161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{E9747CBA-224D-4D55-A832-32C4B14AA32B}</a:tableStyleId>
              </a:tblPr>
              <a:tblGrid>
                <a:gridCol w="1463200"/>
                <a:gridCol w="1463200"/>
                <a:gridCol w="1463200"/>
                <a:gridCol w="1463200"/>
                <a:gridCol w="1463200"/>
              </a:tblGrid>
              <a:tr h="38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Produkt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Vardagar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Helger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 vecka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 månad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snöbrädor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r>
                        <a:rPr lang="en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7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skidor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7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skidtillbehör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13472" r="13465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type="title"/>
          </p:nvPr>
        </p:nvSpPr>
        <p:spPr>
          <a:xfrm>
            <a:off x="271999" y="2001300"/>
            <a:ext cx="7964100" cy="3835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FF00"/>
                </a:solidFill>
              </a:rPr>
              <a:t>Prisplan : FRITIDSINTRESSE</a:t>
            </a:r>
            <a:endParaRPr sz="42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  <p:graphicFrame>
        <p:nvGraphicFramePr>
          <p:cNvPr id="176" name="Google Shape;176;p25"/>
          <p:cNvGraphicFramePr/>
          <p:nvPr/>
        </p:nvGraphicFramePr>
        <p:xfrm>
          <a:off x="564500" y="29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{E9747CBA-224D-4D55-A832-32C4B14AA32B}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Produkt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Vardagar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Helger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 vecka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 månad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drönare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trädgårdssåg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0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gräsklippare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pSp>
        <p:nvGrpSpPr>
          <p:cNvPr id="177" name="Google Shape;177;p25"/>
          <p:cNvGrpSpPr/>
          <p:nvPr/>
        </p:nvGrpSpPr>
        <p:grpSpPr>
          <a:xfrm>
            <a:off x="7457606" y="26705"/>
            <a:ext cx="1721638" cy="1974606"/>
            <a:chOff x="6803275" y="395363"/>
            <a:chExt cx="2212050" cy="2537076"/>
          </a:xfrm>
        </p:grpSpPr>
        <p:pic>
          <p:nvPicPr>
            <p:cNvPr id="178" name="Google Shape;17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9" name="Google Shape;179;p2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Obs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Priset kan variera. Det beror på säsongen och behovet.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type="title"/>
          </p:nvPr>
        </p:nvSpPr>
        <p:spPr>
          <a:xfrm>
            <a:off x="271999" y="2001300"/>
            <a:ext cx="7964100" cy="3835500"/>
          </a:xfrm>
          <a:prstGeom prst="rect">
            <a:avLst/>
          </a:prstGeom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0000"/>
                </a:solidFill>
              </a:rPr>
              <a:t>Prisplan : FORDON</a:t>
            </a:r>
            <a:endParaRPr sz="4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  <p:graphicFrame>
        <p:nvGraphicFramePr>
          <p:cNvPr id="187" name="Google Shape;187;p26"/>
          <p:cNvGraphicFramePr/>
          <p:nvPr/>
        </p:nvGraphicFramePr>
        <p:xfrm>
          <a:off x="564500" y="29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{E9747CBA-224D-4D55-A832-32C4B14AA32B}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Produkt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Vardagar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Helger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 vecka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 månad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motorcykel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personbil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motorbåt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pSp>
        <p:nvGrpSpPr>
          <p:cNvPr id="188" name="Google Shape;188;p26"/>
          <p:cNvGrpSpPr/>
          <p:nvPr/>
        </p:nvGrpSpPr>
        <p:grpSpPr>
          <a:xfrm>
            <a:off x="7457606" y="26705"/>
            <a:ext cx="1721638" cy="1974606"/>
            <a:chOff x="6803275" y="395363"/>
            <a:chExt cx="2212050" cy="2537076"/>
          </a:xfrm>
        </p:grpSpPr>
        <p:pic>
          <p:nvPicPr>
            <p:cNvPr id="189" name="Google Shape;18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0" name="Google Shape;190;p26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2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Obs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Priset kan variera. Det beror på säsongen och behovet.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 b="59" l="0" r="0" t="49"/>
          <a:stretch/>
        </p:blipFill>
        <p:spPr>
          <a:xfrm>
            <a:off x="4899623" y="2756049"/>
            <a:ext cx="4244375" cy="23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Leverans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RENT-it  har flera  leveransmetoder: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Hemleverans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Leverans till skåp i centrum 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Leverans till vissa platser som kunder ber om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100" y="152400"/>
            <a:ext cx="3672105" cy="245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0" y="11050"/>
            <a:ext cx="9144000" cy="51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 txBox="1"/>
          <p:nvPr>
            <p:ph type="title"/>
          </p:nvPr>
        </p:nvSpPr>
        <p:spPr>
          <a:xfrm>
            <a:off x="331125" y="45750"/>
            <a:ext cx="76599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Flöde av att hyra ett produkt</a:t>
            </a:r>
            <a:endParaRPr/>
          </a:p>
        </p:txBody>
      </p:sp>
      <p:grpSp>
        <p:nvGrpSpPr>
          <p:cNvPr id="206" name="Google Shape;206;p28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207" name="Google Shape;207;p28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8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-"/>
              </a:pPr>
              <a:r>
                <a:rPr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Väljer en produkt</a:t>
              </a:r>
              <a:endPara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-"/>
              </a:pPr>
              <a:r>
                <a:rPr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Väljer kvantitet/ färg /….</a:t>
              </a:r>
              <a:endPara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/>
                <a:buChar char="-"/>
              </a:pPr>
              <a:r>
                <a:t/>
              </a:r>
              <a:endPara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9" name="Google Shape;209;p28"/>
          <p:cNvGrpSpPr/>
          <p:nvPr/>
        </p:nvGrpSpPr>
        <p:grpSpPr>
          <a:xfrm>
            <a:off x="1838325" y="1189775"/>
            <a:ext cx="2064000" cy="3823550"/>
            <a:chOff x="1838325" y="1189775"/>
            <a:chExt cx="2064000" cy="3823550"/>
          </a:xfrm>
        </p:grpSpPr>
        <p:sp>
          <p:nvSpPr>
            <p:cNvPr id="210" name="Google Shape;210;p28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8"/>
            <p:cNvSpPr txBox="1"/>
            <p:nvPr/>
          </p:nvSpPr>
          <p:spPr>
            <a:xfrm>
              <a:off x="2017250" y="2057125"/>
              <a:ext cx="1624500" cy="29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Check out</a:t>
              </a:r>
              <a:endPara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Kunden får se en sida bekräfta vilka som ligger i kundvagn </a:t>
              </a:r>
              <a:endPara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Kunden klicka “</a:t>
              </a:r>
              <a:r>
                <a:rPr b="1"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Fortsätt</a:t>
              </a:r>
              <a:r>
                <a:rPr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” att gå vidare till betala eller klicka “</a:t>
              </a:r>
              <a:r>
                <a:rPr b="1"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Tillbaka och handlar mer</a:t>
              </a:r>
              <a:r>
                <a:rPr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”</a:t>
              </a:r>
              <a:endPara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12" name="Google Shape;212;p28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213" name="Google Shape;213;p28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28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Efter kunden har kontrollera order så den vidare till väljer leverans metod och betalningssätt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" name="Google Shape;215;p28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216" name="Google Shape;216;p28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8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Leverans till valdes plats eller kunden hämtar själv från vår lokal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8" name="Google Shape;218;p28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219" name="Google Shape;219;p28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8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Betala med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        * Kredit kort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        * Klarna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         * SWISH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Om kunden hämta själv så kunna välja också betala med kontant</a:t>
              </a:r>
              <a:endPara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29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{E9747CBA-224D-4D55-A832-32C4B14AA32B}</a:tableStyleId>
              </a:tblPr>
              <a:tblGrid>
                <a:gridCol w="710225"/>
                <a:gridCol w="710225"/>
                <a:gridCol w="710225"/>
                <a:gridCol w="1037600"/>
                <a:gridCol w="38285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2020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29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29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December 2019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29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Launcha  RENT -it !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2020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29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Launcha funktioner så våra  medlemmar kan hyra ut deras utrustningar hos  oss.</a:t>
            </a:r>
            <a:endParaRPr sz="1400"/>
          </a:p>
        </p:txBody>
      </p:sp>
      <p:cxnSp>
        <p:nvCxnSpPr>
          <p:cNvPr id="232" name="Google Shape;232;p29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38" name="Google Shape;238;p3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Tack 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30"/>
          <p:cNvSpPr txBox="1"/>
          <p:nvPr>
            <p:ph idx="4294967295" type="body"/>
          </p:nvPr>
        </p:nvSpPr>
        <p:spPr>
          <a:xfrm>
            <a:off x="2855550" y="1377474"/>
            <a:ext cx="34329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WUE19 </a:t>
            </a:r>
            <a:endParaRPr b="1" sz="3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Byung Guk Kim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Matthanaporn Olsson</a:t>
            </a:r>
            <a:endParaRPr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Raymond Jones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3" name="Google Shape;83;p1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2588425" y="1244875"/>
            <a:ext cx="37992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Preview sida på dator och mobil enhet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14"/>
          <p:cNvSpPr txBox="1"/>
          <p:nvPr>
            <p:ph idx="4294967295" type="body"/>
          </p:nvPr>
        </p:nvSpPr>
        <p:spPr>
          <a:xfrm>
            <a:off x="2855550" y="265333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https://7c73fj8glz9yi59c-26746323018.shopifypreview.com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Lösenord  = WUE19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1" name="Google Shape;91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588425" y="687400"/>
            <a:ext cx="3799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Tjänstebeskrivning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Hyra gadget (apparater) och transporter!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Vi  är ett nytt uthyrningsföretag  som vill lyssna på ditt krav!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Vi har ett utbud på olika apparater, från drönare, skidor, skidtillbehör till personbilar med takbox!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9" name="Google Shape;99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Målgrupp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6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För elever och studenter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 som har svårigheter att använda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kollektivtrafik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kan nytta av sig med våra fordon!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För turister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 som vill leka med apparater och de som vill använda privat fordon är välkommna att använda vårt utbud!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För medlemmar (Nästa steg)</a:t>
            </a:r>
            <a:b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 som vill hyra ut utrustningar och tjäna pengar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283100" y="77275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Logo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Vår logotyp ska vara lätt att komma ihåg och enkel. </a:t>
            </a:r>
            <a:br>
              <a:rPr lang="en" sz="1800"/>
            </a:br>
            <a:r>
              <a:rPr lang="en" sz="1800"/>
              <a:t>Vi använder </a:t>
            </a:r>
            <a:r>
              <a:rPr lang="en" sz="1800"/>
              <a:t>elscooter</a:t>
            </a:r>
            <a:r>
              <a:rPr lang="en" sz="1800"/>
              <a:t> som är en av våra populär produkter som symbol.</a:t>
            </a:r>
            <a:endParaRPr sz="1800"/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10961" l="0" r="0" t="10961"/>
          <a:stretch/>
        </p:blipFill>
        <p:spPr>
          <a:xfrm>
            <a:off x="4488725" y="0"/>
            <a:ext cx="465527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50" y="2979088"/>
            <a:ext cx="327660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>
            <p:ph idx="2" type="body"/>
          </p:nvPr>
        </p:nvSpPr>
        <p:spPr>
          <a:xfrm>
            <a:off x="4961675" y="2089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 använder mall som heter “Mosonry”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Den är bra med mobilanpassning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Clean och simple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Enkel att hitta produkter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39" y="0"/>
            <a:ext cx="37040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Här ser ut hemsidan på mobil enhet.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888" y="0"/>
            <a:ext cx="789973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SITE MAP</a:t>
            </a:r>
            <a:endParaRPr sz="4800"/>
          </a:p>
        </p:txBody>
      </p:sp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Introduktions text om RENT -it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Länkar till artiklar om hur och varför ska kunder hyra hos 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Produkter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FAQ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Kontakta 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Prenumerera till nyheterbrev  </a:t>
            </a:r>
            <a:r>
              <a:rPr lang="en" sz="1000"/>
              <a:t>står längs ned på varje inne sidor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14316" l="0" r="0" t="14316"/>
          <a:stretch/>
        </p:blipFill>
        <p:spPr>
          <a:xfrm>
            <a:off x="0" y="0"/>
            <a:ext cx="914399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På hemsidans blogg inlägg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På hemsidan skriver vi också om artiklarna, om hyra in och hyra ut grejer och fordon.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Vi försöker att visa folk hur mycket pengar de kan spara om de hyr utrustningar och fordon hos oss istället att köpa nya från affär.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